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83" r:id="rId4"/>
    <p:sldId id="259" r:id="rId5"/>
    <p:sldId id="261" r:id="rId6"/>
    <p:sldId id="284" r:id="rId7"/>
    <p:sldId id="277" r:id="rId8"/>
    <p:sldId id="270" r:id="rId9"/>
    <p:sldId id="285" r:id="rId10"/>
    <p:sldId id="278" r:id="rId11"/>
    <p:sldId id="279" r:id="rId12"/>
    <p:sldId id="272" r:id="rId13"/>
    <p:sldId id="286" r:id="rId14"/>
    <p:sldId id="280" r:id="rId15"/>
    <p:sldId id="281" r:id="rId16"/>
    <p:sldId id="28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0F2"/>
    <a:srgbClr val="A4C0C8"/>
    <a:srgbClr val="FF572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60" d="100"/>
          <a:sy n="60" d="100"/>
        </p:scale>
        <p:origin x="-606"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70831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7240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F0F2"/>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28600" y="152400"/>
            <a:ext cx="6382641" cy="552527"/>
          </a:xfrm>
          <a:prstGeom prst="rect">
            <a:avLst/>
          </a:prstGeom>
        </p:spPr>
      </p:pic>
      <p:sp>
        <p:nvSpPr>
          <p:cNvPr id="8" name="Rectangle 7"/>
          <p:cNvSpPr/>
          <p:nvPr userDrawn="1"/>
        </p:nvSpPr>
        <p:spPr>
          <a:xfrm>
            <a:off x="228600" y="685800"/>
            <a:ext cx="4648200" cy="338554"/>
          </a:xfrm>
          <a:prstGeom prst="rect">
            <a:avLst/>
          </a:prstGeom>
        </p:spPr>
        <p:txBody>
          <a:bodyPr wrap="square">
            <a:spAutoFit/>
          </a:bodyPr>
          <a:lstStyle/>
          <a:p>
            <a:r>
              <a:rPr lang="en-US" sz="1600" baseline="0" dirty="0">
                <a:solidFill>
                  <a:schemeClr val="tx1">
                    <a:lumMod val="75000"/>
                    <a:lumOff val="25000"/>
                  </a:schemeClr>
                </a:solidFill>
                <a:latin typeface="Arial" pitchFamily="34" charset="0"/>
                <a:cs typeface="Arial" pitchFamily="34" charset="0"/>
              </a:rPr>
              <a:t>Growing a strong church one member at a time</a:t>
            </a:r>
          </a:p>
        </p:txBody>
      </p:sp>
      <p:cxnSp>
        <p:nvCxnSpPr>
          <p:cNvPr id="9" name="Straight Connector 8"/>
          <p:cNvCxnSpPr/>
          <p:nvPr userDrawn="1"/>
        </p:nvCxnSpPr>
        <p:spPr>
          <a:xfrm>
            <a:off x="152400" y="1024354"/>
            <a:ext cx="8839200" cy="0"/>
          </a:xfrm>
          <a:prstGeom prst="line">
            <a:avLst/>
          </a:prstGeom>
          <a:ln w="25400">
            <a:solidFill>
              <a:srgbClr val="FF5723"/>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52400" y="6400800"/>
            <a:ext cx="8839200" cy="0"/>
          </a:xfrm>
          <a:prstGeom prst="line">
            <a:avLst/>
          </a:prstGeom>
          <a:ln w="12700">
            <a:solidFill>
              <a:srgbClr val="FF572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105400" y="6443246"/>
            <a:ext cx="4038600" cy="338554"/>
          </a:xfrm>
          <a:prstGeom prst="rect">
            <a:avLst/>
          </a:prstGeom>
        </p:spPr>
        <p:txBody>
          <a:bodyPr wrap="square">
            <a:spAutoFit/>
          </a:bodyPr>
          <a:lstStyle/>
          <a:p>
            <a:r>
              <a:rPr lang="en-US" sz="1600" baseline="0" dirty="0" smtClean="0">
                <a:solidFill>
                  <a:schemeClr val="tx1">
                    <a:lumMod val="75000"/>
                    <a:lumOff val="25000"/>
                  </a:schemeClr>
                </a:solidFill>
                <a:latin typeface="Arial" pitchFamily="34" charset="0"/>
                <a:cs typeface="Arial" pitchFamily="34" charset="0"/>
              </a:rPr>
              <a:t>http://www.BrushStrokesOfTheMaster.com</a:t>
            </a:r>
            <a:endParaRPr lang="en-US" sz="1600" baseline="0" dirty="0">
              <a:solidFill>
                <a:schemeClr val="tx1">
                  <a:lumMod val="75000"/>
                  <a:lumOff val="25000"/>
                </a:schemeClr>
              </a:solidFill>
              <a:latin typeface="Arial" pitchFamily="34" charset="0"/>
              <a:cs typeface="Arial" pitchFamily="34" charset="0"/>
            </a:endParaRPr>
          </a:p>
        </p:txBody>
      </p:sp>
      <p:sp>
        <p:nvSpPr>
          <p:cNvPr id="12" name="Text Placeholder 11"/>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0702382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37419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4" name="Picture 3"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33400" y="2690336"/>
            <a:ext cx="8077200" cy="3970318"/>
          </a:xfrm>
          <a:prstGeom prst="rect">
            <a:avLst/>
          </a:prstGeom>
        </p:spPr>
        <p:txBody>
          <a:bodyPr wrap="square">
            <a:spAutoFit/>
          </a:bodyPr>
          <a:lstStyle/>
          <a:p>
            <a:r>
              <a:rPr lang="en-US" sz="3600" dirty="0">
                <a:latin typeface="Arial" pitchFamily="34" charset="0"/>
                <a:cs typeface="Arial" pitchFamily="34" charset="0"/>
              </a:rPr>
              <a:t>John 13:34-35</a:t>
            </a:r>
          </a:p>
          <a:p>
            <a:r>
              <a:rPr lang="en-US" sz="3600" dirty="0">
                <a:latin typeface="Arial" pitchFamily="34" charset="0"/>
                <a:cs typeface="Arial" pitchFamily="34" charset="0"/>
              </a:rPr>
              <a:t>34 A new commandment I give to you, that you love one another; as I have loved you, that you also love one another. 35 By this all will know that you are My disciples, if you have love for one another.”</a:t>
            </a:r>
          </a:p>
        </p:txBody>
      </p:sp>
      <p:sp>
        <p:nvSpPr>
          <p:cNvPr id="6" name="TextBox 5"/>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290564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4" name="Picture 3"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33400" y="2690336"/>
            <a:ext cx="8077200" cy="707886"/>
          </a:xfrm>
          <a:prstGeom prst="rect">
            <a:avLst/>
          </a:prstGeom>
        </p:spPr>
        <p:txBody>
          <a:bodyPr wrap="square">
            <a:spAutoFit/>
          </a:bodyPr>
          <a:lstStyle/>
          <a:p>
            <a:r>
              <a:rPr lang="en-US" sz="4000" dirty="0">
                <a:latin typeface="Arial" pitchFamily="34" charset="0"/>
                <a:cs typeface="Arial" pitchFamily="34" charset="0"/>
              </a:rPr>
              <a:t>Matthew 18:15-19</a:t>
            </a:r>
          </a:p>
        </p:txBody>
      </p:sp>
      <p:sp>
        <p:nvSpPr>
          <p:cNvPr id="6" name="TextBox 5"/>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290564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5" name="Rectangle 4"/>
          <p:cNvSpPr/>
          <p:nvPr/>
        </p:nvSpPr>
        <p:spPr>
          <a:xfrm>
            <a:off x="533400" y="2743200"/>
            <a:ext cx="8229600" cy="707886"/>
          </a:xfrm>
          <a:prstGeom prst="rect">
            <a:avLst/>
          </a:prstGeom>
        </p:spPr>
        <p:txBody>
          <a:bodyPr wrap="square">
            <a:spAutoFit/>
          </a:bodyPr>
          <a:lstStyle/>
          <a:p>
            <a:r>
              <a:rPr lang="en-US" sz="4000" dirty="0" smtClean="0">
                <a:latin typeface="Arial" pitchFamily="34" charset="0"/>
                <a:cs typeface="Arial" pitchFamily="34" charset="0"/>
              </a:rPr>
              <a:t>What motivates your agape love?</a:t>
            </a:r>
            <a:endParaRPr lang="en-US" sz="4000" dirty="0">
              <a:latin typeface="Arial" pitchFamily="34" charset="0"/>
              <a:cs typeface="Arial" pitchFamily="34" charset="0"/>
            </a:endParaRPr>
          </a:p>
        </p:txBody>
      </p:sp>
      <p:sp>
        <p:nvSpPr>
          <p:cNvPr id="6" name="TextBox 5"/>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8683316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5" name="Rectangle 4"/>
          <p:cNvSpPr/>
          <p:nvPr/>
        </p:nvSpPr>
        <p:spPr>
          <a:xfrm>
            <a:off x="533400" y="2743200"/>
            <a:ext cx="8229600" cy="3785652"/>
          </a:xfrm>
          <a:prstGeom prst="rect">
            <a:avLst/>
          </a:prstGeom>
        </p:spPr>
        <p:txBody>
          <a:bodyPr wrap="square">
            <a:spAutoFit/>
          </a:bodyPr>
          <a:lstStyle/>
          <a:p>
            <a:r>
              <a:rPr lang="en-US" sz="4000" dirty="0">
                <a:latin typeface="Arial" pitchFamily="34" charset="0"/>
                <a:cs typeface="Arial" pitchFamily="34" charset="0"/>
              </a:rPr>
              <a:t>Romans 12:20</a:t>
            </a:r>
          </a:p>
          <a:p>
            <a:r>
              <a:rPr lang="en-US" sz="4000" dirty="0">
                <a:latin typeface="Arial" pitchFamily="34" charset="0"/>
                <a:cs typeface="Arial" pitchFamily="34" charset="0"/>
              </a:rPr>
              <a:t>20 Therefore</a:t>
            </a:r>
          </a:p>
          <a:p>
            <a:r>
              <a:rPr lang="en-US" sz="4000" dirty="0">
                <a:latin typeface="Arial" pitchFamily="34" charset="0"/>
                <a:cs typeface="Arial" pitchFamily="34" charset="0"/>
              </a:rPr>
              <a:t>“If your enemy is hungry, feed him;</a:t>
            </a:r>
          </a:p>
          <a:p>
            <a:r>
              <a:rPr lang="en-US" sz="4000" dirty="0">
                <a:latin typeface="Arial" pitchFamily="34" charset="0"/>
                <a:cs typeface="Arial" pitchFamily="34" charset="0"/>
              </a:rPr>
              <a:t>If he is thirsty, give him a drink;</a:t>
            </a:r>
          </a:p>
          <a:p>
            <a:r>
              <a:rPr lang="en-US" sz="4000" dirty="0">
                <a:latin typeface="Arial" pitchFamily="34" charset="0"/>
                <a:cs typeface="Arial" pitchFamily="34" charset="0"/>
              </a:rPr>
              <a:t>For in so doing you will heap coals of fire on his head.</a:t>
            </a:r>
          </a:p>
        </p:txBody>
      </p:sp>
      <p:sp>
        <p:nvSpPr>
          <p:cNvPr id="6" name="TextBox 5"/>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5179652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5" name="Rectangle 4"/>
          <p:cNvSpPr/>
          <p:nvPr/>
        </p:nvSpPr>
        <p:spPr>
          <a:xfrm>
            <a:off x="533400" y="2743200"/>
            <a:ext cx="8229600" cy="3539430"/>
          </a:xfrm>
          <a:prstGeom prst="rect">
            <a:avLst/>
          </a:prstGeom>
        </p:spPr>
        <p:txBody>
          <a:bodyPr wrap="square">
            <a:spAutoFit/>
          </a:bodyPr>
          <a:lstStyle/>
          <a:p>
            <a:r>
              <a:rPr lang="en-US" sz="3200" dirty="0">
                <a:latin typeface="Arial" pitchFamily="34" charset="0"/>
                <a:cs typeface="Arial" pitchFamily="34" charset="0"/>
              </a:rPr>
              <a:t>Proverbs 25:21-22</a:t>
            </a:r>
          </a:p>
          <a:p>
            <a:r>
              <a:rPr lang="en-US" sz="3200" dirty="0">
                <a:latin typeface="Arial" pitchFamily="34" charset="0"/>
                <a:cs typeface="Arial" pitchFamily="34" charset="0"/>
              </a:rPr>
              <a:t>21 If your enemy is hungry, give him bread to eat;</a:t>
            </a:r>
          </a:p>
          <a:p>
            <a:r>
              <a:rPr lang="en-US" sz="3200" dirty="0">
                <a:latin typeface="Arial" pitchFamily="34" charset="0"/>
                <a:cs typeface="Arial" pitchFamily="34" charset="0"/>
              </a:rPr>
              <a:t>And if he is thirsty, give him water to drink;</a:t>
            </a:r>
          </a:p>
          <a:p>
            <a:r>
              <a:rPr lang="en-US" sz="3200" dirty="0">
                <a:latin typeface="Arial" pitchFamily="34" charset="0"/>
                <a:cs typeface="Arial" pitchFamily="34" charset="0"/>
              </a:rPr>
              <a:t>22 For so you will heap coals of fire on his head,</a:t>
            </a:r>
          </a:p>
          <a:p>
            <a:r>
              <a:rPr lang="en-US" sz="3200" dirty="0">
                <a:latin typeface="Arial" pitchFamily="34" charset="0"/>
                <a:cs typeface="Arial" pitchFamily="34" charset="0"/>
              </a:rPr>
              <a:t>And the Lord will reward you.</a:t>
            </a:r>
          </a:p>
        </p:txBody>
      </p:sp>
      <p:sp>
        <p:nvSpPr>
          <p:cNvPr id="6" name="TextBox 5"/>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1917757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5" name="Rectangle 4"/>
          <p:cNvSpPr/>
          <p:nvPr/>
        </p:nvSpPr>
        <p:spPr>
          <a:xfrm>
            <a:off x="533400" y="2743200"/>
            <a:ext cx="8229600" cy="3785652"/>
          </a:xfrm>
          <a:prstGeom prst="rect">
            <a:avLst/>
          </a:prstGeom>
        </p:spPr>
        <p:txBody>
          <a:bodyPr wrap="square">
            <a:spAutoFit/>
          </a:bodyPr>
          <a:lstStyle/>
          <a:p>
            <a:r>
              <a:rPr lang="en-US" sz="4000" dirty="0">
                <a:latin typeface="Arial" pitchFamily="34" charset="0"/>
                <a:cs typeface="Arial" pitchFamily="34" charset="0"/>
              </a:rPr>
              <a:t>Mark 12:30</a:t>
            </a:r>
          </a:p>
          <a:p>
            <a:r>
              <a:rPr lang="en-US" sz="4000" dirty="0">
                <a:latin typeface="Arial" pitchFamily="34" charset="0"/>
                <a:cs typeface="Arial" pitchFamily="34" charset="0"/>
              </a:rPr>
              <a:t>30 And you shall love the Lord your God with all your heart, with all your soul, with all your mind, and with all your strength.’ This is the first commandment.</a:t>
            </a:r>
          </a:p>
        </p:txBody>
      </p:sp>
      <p:sp>
        <p:nvSpPr>
          <p:cNvPr id="6" name="TextBox 5"/>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42164902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2743200"/>
            <a:ext cx="8229600" cy="1938992"/>
          </a:xfrm>
          <a:prstGeom prst="rect">
            <a:avLst/>
          </a:prstGeom>
        </p:spPr>
        <p:txBody>
          <a:bodyPr wrap="square">
            <a:spAutoFit/>
          </a:bodyPr>
          <a:lstStyle/>
          <a:p>
            <a:r>
              <a:rPr lang="en-US" sz="4000" dirty="0">
                <a:latin typeface="Arial" pitchFamily="34" charset="0"/>
                <a:cs typeface="Arial" pitchFamily="34" charset="0"/>
              </a:rPr>
              <a:t>1 John 4:19</a:t>
            </a:r>
          </a:p>
          <a:p>
            <a:r>
              <a:rPr lang="en-US" sz="4000" dirty="0">
                <a:latin typeface="Arial" pitchFamily="34" charset="0"/>
                <a:cs typeface="Arial" pitchFamily="34" charset="0"/>
              </a:rPr>
              <a:t>We love Him because He first loved us.</a:t>
            </a:r>
          </a:p>
        </p:txBody>
      </p:sp>
      <p:sp>
        <p:nvSpPr>
          <p:cNvPr id="6" name="TextBox 5"/>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
        <p:nvSpPr>
          <p:cNvPr id="7" name="TextBox 6"/>
          <p:cNvSpPr txBox="1"/>
          <p:nvPr/>
        </p:nvSpPr>
        <p:spPr>
          <a:xfrm>
            <a:off x="152400" y="1127234"/>
            <a:ext cx="2722220"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Conclusion</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474111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1264" y="1660634"/>
            <a:ext cx="7315200" cy="3539430"/>
          </a:xfrm>
          <a:prstGeom prst="rect">
            <a:avLst/>
          </a:prstGeom>
        </p:spPr>
        <p:txBody>
          <a:bodyPr wrap="square">
            <a:spAutoFit/>
          </a:bodyPr>
          <a:lstStyle/>
          <a:p>
            <a:r>
              <a:rPr lang="en-US" sz="3200" b="1" dirty="0"/>
              <a:t>Philippians 1:9-10</a:t>
            </a:r>
            <a:br>
              <a:rPr lang="en-US" sz="3200" b="1" dirty="0"/>
            </a:br>
            <a:r>
              <a:rPr lang="en-US" sz="3200" b="1" dirty="0"/>
              <a:t>And this I pray, that your love may abound still more and more in knowledge and all discernment, 10 that you may approve the things that are excellent, that you may be sincere and without offense till the day of Christ.</a:t>
            </a:r>
          </a:p>
        </p:txBody>
      </p:sp>
      <p:cxnSp>
        <p:nvCxnSpPr>
          <p:cNvPr id="4" name="Straight Connector 3"/>
          <p:cNvCxnSpPr/>
          <p:nvPr/>
        </p:nvCxnSpPr>
        <p:spPr>
          <a:xfrm>
            <a:off x="5213132" y="2667000"/>
            <a:ext cx="762000" cy="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190596" y="3153102"/>
            <a:ext cx="1886604" cy="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225566" y="3641834"/>
            <a:ext cx="2025868" cy="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971800" y="4603532"/>
            <a:ext cx="1279634" cy="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416685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
        <p:nvSpPr>
          <p:cNvPr id="8" name="Rectangle 7"/>
          <p:cNvSpPr/>
          <p:nvPr/>
        </p:nvSpPr>
        <p:spPr>
          <a:xfrm>
            <a:off x="901264" y="1894582"/>
            <a:ext cx="7315200" cy="1077218"/>
          </a:xfrm>
          <a:prstGeom prst="rect">
            <a:avLst/>
          </a:prstGeom>
        </p:spPr>
        <p:txBody>
          <a:bodyPr wrap="square">
            <a:spAutoFit/>
          </a:bodyPr>
          <a:lstStyle/>
          <a:p>
            <a:r>
              <a:rPr lang="en-US" sz="3200" b="1" dirty="0" smtClean="0"/>
              <a:t>Agape</a:t>
            </a:r>
          </a:p>
          <a:p>
            <a:r>
              <a:rPr lang="en-US" sz="3200" b="1" dirty="0" smtClean="0"/>
              <a:t>Unconditional love</a:t>
            </a:r>
            <a:endParaRPr lang="en-US" sz="3200" b="1" dirty="0"/>
          </a:p>
        </p:txBody>
      </p:sp>
      <p:sp>
        <p:nvSpPr>
          <p:cNvPr id="9" name="Rectangle 8"/>
          <p:cNvSpPr/>
          <p:nvPr/>
        </p:nvSpPr>
        <p:spPr>
          <a:xfrm>
            <a:off x="898634" y="1889234"/>
            <a:ext cx="7315200" cy="2062103"/>
          </a:xfrm>
          <a:prstGeom prst="rect">
            <a:avLst/>
          </a:prstGeom>
        </p:spPr>
        <p:txBody>
          <a:bodyPr wrap="square">
            <a:spAutoFit/>
          </a:bodyPr>
          <a:lstStyle/>
          <a:p>
            <a:r>
              <a:rPr lang="en-US" sz="3200" b="1" dirty="0" smtClean="0"/>
              <a:t>Agape</a:t>
            </a:r>
          </a:p>
          <a:p>
            <a:r>
              <a:rPr lang="en-US" sz="3200" b="1" dirty="0"/>
              <a:t>love I show to you regardless what you think, do and your mind-set (attention, action and attitude)</a:t>
            </a:r>
          </a:p>
        </p:txBody>
      </p:sp>
    </p:spTree>
    <p:extLst>
      <p:ext uri="{BB962C8B-B14F-4D97-AF65-F5344CB8AC3E}">
        <p14:creationId xmlns:p14="http://schemas.microsoft.com/office/powerpoint/2010/main" val="400267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xit" presetSubtype="0" fill="hold" grpId="0" nodeType="withEffect">
                                  <p:stCondLst>
                                    <p:cond delay="0"/>
                                  </p:stCondLst>
                                  <p:childTnLst>
                                    <p:animEffect transition="out" filter="fade">
                                      <p:cBhvr>
                                        <p:cTn id="9" dur="500"/>
                                        <p:tgtEl>
                                          <p:spTgt spid="8"/>
                                        </p:tgtEl>
                                      </p:cBhvr>
                                    </p:animEffect>
                                    <p:set>
                                      <p:cBhvr>
                                        <p:cTn id="1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62600" y="1436757"/>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sp>
        <p:nvSpPr>
          <p:cNvPr id="9" name="TextBox 8"/>
          <p:cNvSpPr txBox="1"/>
          <p:nvPr/>
        </p:nvSpPr>
        <p:spPr>
          <a:xfrm>
            <a:off x="1371600" y="3068446"/>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sp>
        <p:nvSpPr>
          <p:cNvPr id="10" name="TextBox 9"/>
          <p:cNvSpPr txBox="1"/>
          <p:nvPr/>
        </p:nvSpPr>
        <p:spPr>
          <a:xfrm>
            <a:off x="5562600" y="5159514"/>
            <a:ext cx="1923925"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Attitude</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upload.wikimedia.org/wikipedia/commons/thumb/3/32/Human-Hands-Front-Back.jpg/240px-Human-Hands-Front-Bac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590800"/>
            <a:ext cx="2286000"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3.bp.blogspot.com/-Mtt8VsQZoXM/UGoOux-WQ1I/AAAAAAAAFmQ/nPm9DZc9BOQ/s1600/Iceberg+from+top+to+botto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4045" y="4732732"/>
            <a:ext cx="2401490" cy="156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330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1200329"/>
          </a:xfrm>
          <a:prstGeom prst="rect">
            <a:avLst/>
          </a:prstGeom>
        </p:spPr>
        <p:txBody>
          <a:bodyPr wrap="square">
            <a:spAutoFit/>
          </a:bodyPr>
          <a:lstStyle/>
          <a:p>
            <a:r>
              <a:rPr lang="en-US" sz="3600" dirty="0" smtClean="0">
                <a:latin typeface="Arial" pitchFamily="34" charset="0"/>
                <a:cs typeface="Arial" pitchFamily="34" charset="0"/>
              </a:rPr>
              <a:t>Agape love requires a purposeful decision</a:t>
            </a:r>
            <a:endParaRPr lang="en-US" sz="3600" dirty="0">
              <a:latin typeface="Arial" pitchFamily="34" charset="0"/>
              <a:cs typeface="Arial" pitchFamily="34" charset="0"/>
            </a:endParaRPr>
          </a:p>
        </p:txBody>
      </p:sp>
      <p:sp>
        <p:nvSpPr>
          <p:cNvPr id="7" name="TextBox 6"/>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037672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3416320"/>
          </a:xfrm>
          <a:prstGeom prst="rect">
            <a:avLst/>
          </a:prstGeom>
        </p:spPr>
        <p:txBody>
          <a:bodyPr wrap="square">
            <a:spAutoFit/>
          </a:bodyPr>
          <a:lstStyle/>
          <a:p>
            <a:r>
              <a:rPr lang="en-US" sz="3600" dirty="0">
                <a:latin typeface="Arial" pitchFamily="34" charset="0"/>
                <a:cs typeface="Arial" pitchFamily="34" charset="0"/>
              </a:rPr>
              <a:t>Luke 10:27</a:t>
            </a:r>
          </a:p>
          <a:p>
            <a:r>
              <a:rPr lang="en-US" sz="3600" dirty="0">
                <a:latin typeface="Arial" pitchFamily="34" charset="0"/>
                <a:cs typeface="Arial" pitchFamily="34" charset="0"/>
              </a:rPr>
              <a:t>So he answered and said, “ ‘You shall love the Lord your God with all your heart, with all your soul, with all your strength, and with all your mind, and your neighbor as yourself.</a:t>
            </a:r>
          </a:p>
        </p:txBody>
      </p:sp>
      <p:sp>
        <p:nvSpPr>
          <p:cNvPr id="7" name="TextBox 6"/>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62699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2554545"/>
          </a:xfrm>
          <a:prstGeom prst="rect">
            <a:avLst/>
          </a:prstGeom>
        </p:spPr>
        <p:txBody>
          <a:bodyPr wrap="square">
            <a:spAutoFit/>
          </a:bodyPr>
          <a:lstStyle/>
          <a:p>
            <a:r>
              <a:rPr lang="en-US" sz="4000" dirty="0">
                <a:latin typeface="Arial" pitchFamily="34" charset="0"/>
                <a:cs typeface="Arial" pitchFamily="34" charset="0"/>
              </a:rPr>
              <a:t>John 13:35</a:t>
            </a:r>
          </a:p>
          <a:p>
            <a:r>
              <a:rPr lang="en-US" sz="4000" dirty="0">
                <a:latin typeface="Arial" pitchFamily="34" charset="0"/>
                <a:cs typeface="Arial" pitchFamily="34" charset="0"/>
              </a:rPr>
              <a:t>By this all will know that you are My disciples, if you have love for one another.</a:t>
            </a:r>
          </a:p>
        </p:txBody>
      </p:sp>
      <p:sp>
        <p:nvSpPr>
          <p:cNvPr id="7" name="TextBox 6"/>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772430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4" name="Picture 3"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33400" y="2690336"/>
            <a:ext cx="8077200" cy="707886"/>
          </a:xfrm>
          <a:prstGeom prst="rect">
            <a:avLst/>
          </a:prstGeom>
        </p:spPr>
        <p:txBody>
          <a:bodyPr wrap="square">
            <a:spAutoFit/>
          </a:bodyPr>
          <a:lstStyle/>
          <a:p>
            <a:r>
              <a:rPr lang="en-US" sz="4000" dirty="0" smtClean="0">
                <a:latin typeface="Arial" pitchFamily="34" charset="0"/>
                <a:cs typeface="Arial" pitchFamily="34" charset="0"/>
              </a:rPr>
              <a:t>Agape love can not be invisible</a:t>
            </a:r>
            <a:endParaRPr lang="en-US" sz="4000" dirty="0">
              <a:latin typeface="Arial" pitchFamily="34" charset="0"/>
              <a:cs typeface="Arial" pitchFamily="34" charset="0"/>
            </a:endParaRPr>
          </a:p>
        </p:txBody>
      </p:sp>
      <p:sp>
        <p:nvSpPr>
          <p:cNvPr id="6" name="TextBox 5"/>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66658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4" name="Picture 3"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33400" y="2690336"/>
            <a:ext cx="8077200" cy="1938992"/>
          </a:xfrm>
          <a:prstGeom prst="rect">
            <a:avLst/>
          </a:prstGeom>
        </p:spPr>
        <p:txBody>
          <a:bodyPr wrap="square">
            <a:spAutoFit/>
          </a:bodyPr>
          <a:lstStyle/>
          <a:p>
            <a:r>
              <a:rPr lang="en-US" sz="4000" dirty="0">
                <a:latin typeface="Arial" pitchFamily="34" charset="0"/>
                <a:cs typeface="Arial" pitchFamily="34" charset="0"/>
              </a:rPr>
              <a:t>1 Corinthians 3:6</a:t>
            </a:r>
          </a:p>
          <a:p>
            <a:r>
              <a:rPr lang="en-US" sz="4000" dirty="0">
                <a:latin typeface="Arial" pitchFamily="34" charset="0"/>
                <a:cs typeface="Arial" pitchFamily="34" charset="0"/>
              </a:rPr>
              <a:t>I planted, Apollos watered, but God gave the increase. </a:t>
            </a:r>
          </a:p>
        </p:txBody>
      </p:sp>
      <p:sp>
        <p:nvSpPr>
          <p:cNvPr id="6" name="TextBox 5"/>
          <p:cNvSpPr txBox="1"/>
          <p:nvPr/>
        </p:nvSpPr>
        <p:spPr>
          <a:xfrm>
            <a:off x="5257800" y="1127234"/>
            <a:ext cx="389138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 Loving People</a:t>
            </a:r>
            <a:endParaRPr lang="en-US" sz="40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175876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5144</TotalTime>
  <Words>369</Words>
  <Application>Microsoft Office PowerPoint</Application>
  <PresentationFormat>On-screen Show (4:3)</PresentationFormat>
  <Paragraphs>60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 Clark</dc:creator>
  <cp:lastModifiedBy>Shawn Clark</cp:lastModifiedBy>
  <cp:revision>35</cp:revision>
  <dcterms:created xsi:type="dcterms:W3CDTF">2013-03-25T18:17:05Z</dcterms:created>
  <dcterms:modified xsi:type="dcterms:W3CDTF">2014-03-01T22:21:02Z</dcterms:modified>
</cp:coreProperties>
</file>